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9" r:id="rId8"/>
    <p:sldId id="27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3056" y="-18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667000"/>
            <a:ext cx="4282264" cy="2874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777875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Jennifer Pickerill, Kenya Hokanson, Svein Hardaway      Period 5    Intro to Marketing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898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52400"/>
            <a:ext cx="77851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1430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EAEAEA"/>
                </a:solidFill>
                <a:latin typeface="Adobe Gothic Std B"/>
                <a:ea typeface="Adobe Gothic Std B"/>
              </a:rPr>
              <a:t>Our current target market is Crater High School students</a:t>
            </a:r>
          </a:p>
          <a:p>
            <a:pPr algn="ctr"/>
            <a:r>
              <a:rPr lang="en-US" sz="3200" dirty="0" smtClean="0">
                <a:solidFill>
                  <a:srgbClr val="EAEAEA"/>
                </a:solidFill>
                <a:latin typeface="Adobe Gothic Std B"/>
                <a:ea typeface="Adobe Gothic Std B"/>
              </a:rPr>
              <a:t>This includes  9</a:t>
            </a:r>
            <a:r>
              <a:rPr lang="en-US" sz="3200" baseline="30000" dirty="0" smtClean="0">
                <a:solidFill>
                  <a:srgbClr val="EAEAEA"/>
                </a:solidFill>
                <a:latin typeface="Adobe Gothic Std B"/>
                <a:ea typeface="Adobe Gothic Std B"/>
              </a:rPr>
              <a:t>th</a:t>
            </a:r>
            <a:r>
              <a:rPr lang="en-US" sz="3200" dirty="0" smtClean="0">
                <a:solidFill>
                  <a:srgbClr val="EAEAEA"/>
                </a:solidFill>
                <a:latin typeface="Adobe Gothic Std B"/>
                <a:ea typeface="Adobe Gothic Std B"/>
              </a:rPr>
              <a:t> graders to 12</a:t>
            </a:r>
            <a:r>
              <a:rPr lang="en-US" sz="3200" baseline="30000" dirty="0" smtClean="0">
                <a:solidFill>
                  <a:srgbClr val="EAEAEA"/>
                </a:solidFill>
                <a:latin typeface="Adobe Gothic Std B"/>
                <a:ea typeface="Adobe Gothic Std B"/>
              </a:rPr>
              <a:t>th</a:t>
            </a:r>
            <a:r>
              <a:rPr lang="en-US" sz="3200" dirty="0" smtClean="0">
                <a:solidFill>
                  <a:srgbClr val="EAEAEA"/>
                </a:solidFill>
                <a:latin typeface="Adobe Gothic Std B"/>
                <a:ea typeface="Adobe Gothic Std B"/>
              </a:rPr>
              <a:t> graders. </a:t>
            </a:r>
            <a:endParaRPr lang="en-US" sz="3200" dirty="0">
              <a:solidFill>
                <a:srgbClr val="EAEAEA"/>
              </a:solidFill>
              <a:latin typeface="Adobe Gothic Std B"/>
              <a:ea typeface="Adobe Gothic Std B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5814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dobe Gothic Std B"/>
              </a:rPr>
              <a:t>-We want to expand not only to students but Crater Fans who attended Crater athletic events</a:t>
            </a:r>
            <a:endParaRPr lang="en-US" sz="3200" dirty="0">
              <a:latin typeface="Adobe Gothic Std B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4876800"/>
            <a:ext cx="37367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r>
              <a:rPr lang="en-US" sz="3200" dirty="0" smtClean="0">
                <a:latin typeface="Adobe Gothic Std B"/>
              </a:rPr>
              <a:t>Booths at games</a:t>
            </a:r>
          </a:p>
          <a:p>
            <a:r>
              <a:rPr lang="en-US" sz="3200" dirty="0" smtClean="0">
                <a:latin typeface="Adobe Gothic Std B"/>
              </a:rPr>
              <a:t>-Vendors at games </a:t>
            </a:r>
            <a:endParaRPr lang="en-US" sz="3200" dirty="0">
              <a:latin typeface="Adobe Gothic Std B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3124200"/>
            <a:ext cx="7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763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676400"/>
            <a:ext cx="816864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ea typeface="Adobe Gothic Std B"/>
              </a:rPr>
              <a:t>Our current competitors are 7-11 and Fair City Market</a:t>
            </a:r>
          </a:p>
          <a:p>
            <a:endParaRPr lang="es-MX" sz="3200" u="sng" dirty="0" smtClean="0">
              <a:ea typeface="Adobe Gothic Std B"/>
            </a:endParaRPr>
          </a:p>
          <a:p>
            <a:r>
              <a:rPr lang="es-MX" sz="3200" u="sng" dirty="0" err="1" smtClean="0">
                <a:ea typeface="Adobe Gothic Std B"/>
              </a:rPr>
              <a:t>Weaknesses</a:t>
            </a:r>
            <a:endParaRPr lang="es-MX" sz="3200" u="sng" dirty="0" smtClean="0">
              <a:ea typeface="Adobe Gothic Std B"/>
            </a:endParaRPr>
          </a:p>
          <a:p>
            <a:pPr>
              <a:buFontTx/>
              <a:buChar char="-"/>
            </a:pPr>
            <a:r>
              <a:rPr lang="es-MX" sz="3200" dirty="0" err="1" smtClean="0">
                <a:ea typeface="Adobe Gothic Std B"/>
              </a:rPr>
              <a:t>Far</a:t>
            </a:r>
            <a:r>
              <a:rPr lang="es-MX" sz="3200" dirty="0" smtClean="0">
                <a:ea typeface="Adobe Gothic Std B"/>
              </a:rPr>
              <a:t> </a:t>
            </a:r>
            <a:r>
              <a:rPr lang="es-MX" sz="3200" dirty="0" err="1" smtClean="0">
                <a:ea typeface="Adobe Gothic Std B"/>
              </a:rPr>
              <a:t>from</a:t>
            </a:r>
            <a:r>
              <a:rPr lang="es-MX" sz="3200" dirty="0" smtClean="0">
                <a:ea typeface="Adobe Gothic Std B"/>
              </a:rPr>
              <a:t> </a:t>
            </a:r>
            <a:r>
              <a:rPr lang="es-MX" sz="3200" dirty="0" err="1" smtClean="0">
                <a:ea typeface="Adobe Gothic Std B"/>
              </a:rPr>
              <a:t>school</a:t>
            </a:r>
            <a:endParaRPr lang="es-MX" sz="3200" dirty="0" smtClean="0">
              <a:ea typeface="Adobe Gothic Std B"/>
            </a:endParaRPr>
          </a:p>
          <a:p>
            <a:pPr>
              <a:buFontTx/>
              <a:buChar char="-"/>
            </a:pPr>
            <a:r>
              <a:rPr lang="es-MX" sz="3200" dirty="0" err="1" smtClean="0">
                <a:ea typeface="Adobe Gothic Std B"/>
              </a:rPr>
              <a:t>Does</a:t>
            </a:r>
            <a:r>
              <a:rPr lang="es-MX" sz="3200" dirty="0" smtClean="0">
                <a:ea typeface="Adobe Gothic Std B"/>
              </a:rPr>
              <a:t> </a:t>
            </a:r>
            <a:r>
              <a:rPr lang="es-MX" sz="3200" dirty="0" err="1" smtClean="0">
                <a:ea typeface="Adobe Gothic Std B"/>
              </a:rPr>
              <a:t>not</a:t>
            </a:r>
            <a:r>
              <a:rPr lang="es-MX" sz="3200" dirty="0" smtClean="0">
                <a:ea typeface="Adobe Gothic Std B"/>
              </a:rPr>
              <a:t> </a:t>
            </a:r>
            <a:r>
              <a:rPr lang="es-MX" sz="3200" dirty="0" err="1" smtClean="0">
                <a:ea typeface="Adobe Gothic Std B"/>
              </a:rPr>
              <a:t>sell</a:t>
            </a:r>
            <a:r>
              <a:rPr lang="es-MX" sz="3200" dirty="0" smtClean="0">
                <a:ea typeface="Adobe Gothic Std B"/>
              </a:rPr>
              <a:t> </a:t>
            </a:r>
            <a:r>
              <a:rPr lang="es-MX" sz="3200" dirty="0" err="1" smtClean="0">
                <a:ea typeface="Adobe Gothic Std B"/>
              </a:rPr>
              <a:t>Crater</a:t>
            </a:r>
            <a:r>
              <a:rPr lang="es-MX" sz="3200" dirty="0" smtClean="0">
                <a:ea typeface="Adobe Gothic Std B"/>
              </a:rPr>
              <a:t> </a:t>
            </a:r>
            <a:r>
              <a:rPr lang="es-MX" sz="3200" dirty="0" err="1" smtClean="0">
                <a:ea typeface="Adobe Gothic Std B"/>
              </a:rPr>
              <a:t>gear</a:t>
            </a:r>
            <a:endParaRPr lang="es-MX" sz="3200" dirty="0" smtClean="0">
              <a:ea typeface="Adobe Gothic Std B"/>
            </a:endParaRPr>
          </a:p>
          <a:p>
            <a:endParaRPr lang="es-MX" sz="3200" dirty="0" smtClean="0">
              <a:ea typeface="Adobe Gothic Std B"/>
            </a:endParaRPr>
          </a:p>
          <a:p>
            <a:pPr>
              <a:buFontTx/>
              <a:buChar char="-"/>
            </a:pPr>
            <a:endParaRPr lang="es-MX" sz="3200" dirty="0" smtClean="0">
              <a:ea typeface="Adobe Gothic Std B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5342" y="2662297"/>
            <a:ext cx="402385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ea typeface="Adobe Gothic Std B"/>
              </a:rPr>
              <a:t>Strengths</a:t>
            </a:r>
          </a:p>
          <a:p>
            <a:r>
              <a:rPr lang="en-US" sz="3200" dirty="0" smtClean="0">
                <a:ea typeface="Adobe Gothic Std B"/>
              </a:rPr>
              <a:t>-Reasonable cost on food</a:t>
            </a:r>
          </a:p>
          <a:p>
            <a:r>
              <a:rPr lang="en-US" sz="3200" dirty="0" smtClean="0">
                <a:ea typeface="Adobe Gothic Std B"/>
              </a:rPr>
              <a:t>-Good customer service</a:t>
            </a:r>
          </a:p>
          <a:p>
            <a:endParaRPr lang="en-US" sz="3200" dirty="0">
              <a:ea typeface="Adobe Gothic Std B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3138"/>
            <a:ext cx="77851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3138"/>
            <a:ext cx="77851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1600200"/>
            <a:ext cx="88067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a typeface="Adobe Gothic Std B"/>
              </a:rPr>
              <a:t>   Our current weaknesses and Strengths</a:t>
            </a:r>
          </a:p>
          <a:p>
            <a:endParaRPr lang="es-MX" sz="3200" u="sng" dirty="0" smtClean="0">
              <a:ea typeface="Adobe Gothic Std B"/>
            </a:endParaRPr>
          </a:p>
          <a:p>
            <a:r>
              <a:rPr lang="es-MX" sz="3200" u="sng" dirty="0" err="1" smtClean="0">
                <a:ea typeface="Adobe Gothic Std B"/>
              </a:rPr>
              <a:t>Weaknesses</a:t>
            </a:r>
            <a:endParaRPr lang="es-MX" sz="3200" u="sng" dirty="0" smtClean="0">
              <a:ea typeface="Adobe Gothic Std B"/>
            </a:endParaRPr>
          </a:p>
          <a:p>
            <a:pPr>
              <a:buFontTx/>
              <a:buChar char="-"/>
            </a:pPr>
            <a:r>
              <a:rPr lang="es-MX" sz="3200" dirty="0" err="1" smtClean="0">
                <a:ea typeface="Adobe Gothic Std B"/>
              </a:rPr>
              <a:t>Not</a:t>
            </a:r>
            <a:r>
              <a:rPr lang="es-MX" sz="3200" dirty="0" smtClean="0">
                <a:ea typeface="Adobe Gothic Std B"/>
              </a:rPr>
              <a:t> </a:t>
            </a:r>
            <a:r>
              <a:rPr lang="es-MX" sz="3200" dirty="0" err="1" smtClean="0">
                <a:ea typeface="Adobe Gothic Std B"/>
              </a:rPr>
              <a:t>able</a:t>
            </a:r>
            <a:r>
              <a:rPr lang="es-MX" sz="3200" dirty="0" smtClean="0">
                <a:ea typeface="Adobe Gothic Std B"/>
              </a:rPr>
              <a:t> </a:t>
            </a:r>
            <a:r>
              <a:rPr lang="es-MX" sz="3200" dirty="0" err="1" smtClean="0">
                <a:ea typeface="Adobe Gothic Std B"/>
              </a:rPr>
              <a:t>to</a:t>
            </a:r>
            <a:r>
              <a:rPr lang="es-MX" sz="3200" dirty="0" smtClean="0">
                <a:ea typeface="Adobe Gothic Std B"/>
              </a:rPr>
              <a:t> </a:t>
            </a:r>
            <a:r>
              <a:rPr lang="es-MX" sz="3200" dirty="0" err="1" smtClean="0">
                <a:ea typeface="Adobe Gothic Std B"/>
              </a:rPr>
              <a:t>always</a:t>
            </a:r>
            <a:r>
              <a:rPr lang="es-MX" sz="3200" dirty="0" smtClean="0">
                <a:ea typeface="Adobe Gothic Std B"/>
              </a:rPr>
              <a:t> </a:t>
            </a:r>
            <a:r>
              <a:rPr lang="es-MX" sz="3200" dirty="0" err="1" smtClean="0">
                <a:ea typeface="Adobe Gothic Std B"/>
              </a:rPr>
              <a:t>be</a:t>
            </a:r>
            <a:r>
              <a:rPr lang="es-MX" sz="3200" dirty="0" smtClean="0">
                <a:ea typeface="Adobe Gothic Std B"/>
              </a:rPr>
              <a:t> open</a:t>
            </a:r>
          </a:p>
          <a:p>
            <a:pPr>
              <a:buFontTx/>
              <a:buChar char="-"/>
            </a:pPr>
            <a:r>
              <a:rPr lang="es-MX" sz="3200" dirty="0" smtClean="0">
                <a:ea typeface="Adobe Gothic Std B"/>
              </a:rPr>
              <a:t>Small target </a:t>
            </a:r>
            <a:r>
              <a:rPr lang="es-MX" sz="3200" dirty="0" err="1" smtClean="0">
                <a:ea typeface="Adobe Gothic Std B"/>
              </a:rPr>
              <a:t>market</a:t>
            </a:r>
            <a:endParaRPr lang="es-MX" sz="3200" dirty="0" smtClean="0">
              <a:ea typeface="Adobe Gothic Std B"/>
            </a:endParaRPr>
          </a:p>
          <a:p>
            <a:endParaRPr lang="es-MX" sz="3200" dirty="0" smtClean="0">
              <a:ea typeface="Adobe Gothic Std B"/>
            </a:endParaRPr>
          </a:p>
          <a:p>
            <a:pPr>
              <a:buFontTx/>
              <a:buChar char="-"/>
            </a:pPr>
            <a:endParaRPr lang="es-MX" sz="3200" dirty="0" smtClean="0">
              <a:ea typeface="Adobe Gothic Std B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1106" y="2586097"/>
            <a:ext cx="448289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ea typeface="Adobe Gothic Std B"/>
              </a:rPr>
              <a:t>Strengths</a:t>
            </a:r>
          </a:p>
          <a:p>
            <a:r>
              <a:rPr lang="en-US" sz="3200" dirty="0" smtClean="0">
                <a:ea typeface="Adobe Gothic Std B"/>
              </a:rPr>
              <a:t>-On campus of school</a:t>
            </a:r>
          </a:p>
          <a:p>
            <a:r>
              <a:rPr lang="en-US" sz="3200" dirty="0" smtClean="0">
                <a:ea typeface="Adobe Gothic Std B"/>
              </a:rPr>
              <a:t>-Offers exclusive Crater gear</a:t>
            </a:r>
          </a:p>
          <a:p>
            <a:r>
              <a:rPr lang="en-US" sz="3200" dirty="0" smtClean="0">
                <a:ea typeface="Adobe Gothic Std B"/>
              </a:rPr>
              <a:t>-Reasonable prices</a:t>
            </a:r>
            <a:endParaRPr lang="en-US" sz="3200" dirty="0">
              <a:ea typeface="Adobe Gothic Std B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524000"/>
            <a:ext cx="792480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Adobe Gothic Std B"/>
              </a:rPr>
              <a:t>Products and Price</a:t>
            </a:r>
            <a:endParaRPr lang="en-US" sz="3200" dirty="0">
              <a:latin typeface="Adobe Gothic Std B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3138"/>
            <a:ext cx="77851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9144000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295400"/>
            <a:ext cx="7848600" cy="441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Adobe Gothic Std B"/>
              </a:rPr>
              <a:t>Place and Promotion </a:t>
            </a:r>
          </a:p>
          <a:p>
            <a:pPr>
              <a:buNone/>
            </a:pPr>
            <a:r>
              <a:rPr lang="en-US" sz="3200" dirty="0" smtClean="0">
                <a:latin typeface="Adobe Gothic Std B"/>
              </a:rPr>
              <a:t>- Not only sell in actual C-Mart but also at athletic events with booths and venders.</a:t>
            </a:r>
          </a:p>
          <a:p>
            <a:pPr>
              <a:buNone/>
            </a:pPr>
            <a:r>
              <a:rPr lang="en-US" sz="3200" dirty="0" smtClean="0">
                <a:latin typeface="Adobe Gothic Std B"/>
              </a:rPr>
              <a:t>- Having competitions for biggest fan, discounts, raffle tickets, punch cards, and more publicity. </a:t>
            </a:r>
            <a:endParaRPr lang="en-US" sz="3200" dirty="0">
              <a:latin typeface="Adobe Gothic Std B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3138"/>
            <a:ext cx="77851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3551023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04800"/>
            <a:ext cx="4876800" cy="626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5240"/>
            <a:ext cx="777875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936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807188"/>
            <a:ext cx="3494728" cy="3886200"/>
          </a:xfrm>
        </p:spPr>
        <p:txBody>
          <a:bodyPr/>
          <a:lstStyle/>
          <a:p>
            <a:r>
              <a:rPr lang="en-US" sz="2400" dirty="0" smtClean="0">
                <a:latin typeface="Adobe Gothic Std B" pitchFamily="34" charset="-128"/>
                <a:ea typeface="Adobe Gothic Std B" pitchFamily="34" charset="-128"/>
              </a:rPr>
              <a:t>Located inside the Tech Center of Crater High School</a:t>
            </a:r>
          </a:p>
          <a:p>
            <a:r>
              <a:rPr lang="en-US" sz="2400" dirty="0" smtClean="0">
                <a:latin typeface="Adobe Gothic Std B" pitchFamily="34" charset="-128"/>
                <a:ea typeface="Adobe Gothic Std B" pitchFamily="34" charset="-128"/>
              </a:rPr>
              <a:t>Open during lunch. </a:t>
            </a:r>
          </a:p>
          <a:p>
            <a:r>
              <a:rPr lang="en-US" sz="2400" dirty="0" smtClean="0">
                <a:latin typeface="Adobe Gothic Std B" pitchFamily="34" charset="-128"/>
                <a:ea typeface="Adobe Gothic Std B" pitchFamily="34" charset="-128"/>
              </a:rPr>
              <a:t>Ran by volunteer Crater students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7" y="152400"/>
            <a:ext cx="777875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728" y="1676400"/>
            <a:ext cx="4794248" cy="359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702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9334"/>
            <a:ext cx="777875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18288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dobe Gothic Std B" pitchFamily="34" charset="-128"/>
                <a:ea typeface="Adobe Gothic Std B" pitchFamily="34" charset="-128"/>
              </a:rPr>
              <a:t>The C-Mart sells many items including: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dobe Gothic Std B" pitchFamily="34" charset="-128"/>
                <a:ea typeface="Adobe Gothic Std B" pitchFamily="34" charset="-128"/>
              </a:rPr>
              <a:t>Food (</a:t>
            </a:r>
            <a:r>
              <a:rPr lang="en-US" sz="2400" dirty="0" err="1" smtClean="0">
                <a:latin typeface="Adobe Gothic Std B" pitchFamily="34" charset="-128"/>
                <a:ea typeface="Adobe Gothic Std B" pitchFamily="34" charset="-128"/>
              </a:rPr>
              <a:t>Mac&amp;Cheese</a:t>
            </a:r>
            <a:r>
              <a:rPr lang="en-US" sz="2400" dirty="0" smtClean="0">
                <a:latin typeface="Adobe Gothic Std B" pitchFamily="34" charset="-128"/>
                <a:ea typeface="Adobe Gothic Std B" pitchFamily="34" charset="-128"/>
              </a:rPr>
              <a:t>, candy, chips, muffins, etc.)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dobe Gothic Std B" pitchFamily="34" charset="-128"/>
                <a:ea typeface="Adobe Gothic Std B" pitchFamily="34" charset="-128"/>
              </a:rPr>
              <a:t>Drinks (Gatorade, water)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dobe Gothic Std B" pitchFamily="34" charset="-128"/>
                <a:ea typeface="Adobe Gothic Std B" pitchFamily="34" charset="-128"/>
              </a:rPr>
              <a:t>Crater fan gear (sweatshirts, t-shirts, bags, etc.)</a:t>
            </a:r>
            <a:endParaRPr lang="en-US" sz="2400" dirty="0"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779" y="3352800"/>
            <a:ext cx="2506771" cy="305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157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777875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415174"/>
            <a:ext cx="441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dobe Gothic Std B" pitchFamily="34" charset="-128"/>
                <a:ea typeface="Adobe Gothic Std B" pitchFamily="34" charset="-128"/>
              </a:rPr>
              <a:t>We are the Economic Boosters</a:t>
            </a:r>
          </a:p>
          <a:p>
            <a:endParaRPr lang="en-US" sz="2400" dirty="0" smtClean="0">
              <a:latin typeface="Adobe Gothic Std B" pitchFamily="34" charset="-128"/>
              <a:ea typeface="Adobe Gothic Std B" pitchFamily="34" charset="-128"/>
            </a:endParaRPr>
          </a:p>
          <a:p>
            <a:r>
              <a:rPr lang="en-US" sz="2400" dirty="0" smtClean="0">
                <a:latin typeface="Adobe Gothic Std B" pitchFamily="34" charset="-128"/>
                <a:ea typeface="Adobe Gothic Std B" pitchFamily="34" charset="-128"/>
              </a:rPr>
              <a:t>Our goals are:</a:t>
            </a:r>
          </a:p>
          <a:p>
            <a:r>
              <a:rPr lang="en-US" sz="2400" dirty="0" smtClean="0">
                <a:latin typeface="Adobe Gothic Std B" pitchFamily="34" charset="-128"/>
                <a:ea typeface="Adobe Gothic Std B" pitchFamily="34" charset="-128"/>
              </a:rPr>
              <a:t>-To have C-Mart be better known</a:t>
            </a:r>
          </a:p>
          <a:p>
            <a:r>
              <a:rPr lang="en-US" sz="2400" dirty="0" smtClean="0">
                <a:latin typeface="Adobe Gothic Std B" pitchFamily="34" charset="-128"/>
                <a:ea typeface="Adobe Gothic Std B" pitchFamily="34" charset="-128"/>
              </a:rPr>
              <a:t>-Expand C-Mart </a:t>
            </a:r>
          </a:p>
          <a:p>
            <a:r>
              <a:rPr lang="en-US" sz="2400" dirty="0" smtClean="0">
                <a:latin typeface="Adobe Gothic Std B" pitchFamily="34" charset="-128"/>
                <a:ea typeface="Adobe Gothic Std B" pitchFamily="34" charset="-128"/>
              </a:rPr>
              <a:t>-Earn more money for </a:t>
            </a:r>
            <a:r>
              <a:rPr lang="en-US" sz="2400" dirty="0">
                <a:latin typeface="Adobe Gothic Std B" pitchFamily="34" charset="-128"/>
                <a:ea typeface="Adobe Gothic Std B" pitchFamily="34" charset="-128"/>
              </a:rPr>
              <a:t>s</a:t>
            </a:r>
            <a:r>
              <a:rPr lang="en-US" sz="2400" dirty="0" smtClean="0">
                <a:latin typeface="Adobe Gothic Std B" pitchFamily="34" charset="-128"/>
                <a:ea typeface="Adobe Gothic Std B" pitchFamily="34" charset="-128"/>
              </a:rPr>
              <a:t>chool activities and clubs</a:t>
            </a:r>
            <a:endParaRPr lang="en-US" sz="24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5456575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dobe Gothic Std B" pitchFamily="34" charset="-128"/>
                <a:ea typeface="Adobe Gothic Std B" pitchFamily="34" charset="-128"/>
              </a:rPr>
              <a:t>Mission Statement: It is our mission to bring spirit and funding to all Crater High School activities.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51889" y="1873485"/>
            <a:ext cx="3666490" cy="274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488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752600"/>
            <a:ext cx="899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dobe Gothic Std B" pitchFamily="34" charset="-128"/>
                <a:ea typeface="Adobe Gothic Std B" pitchFamily="34" charset="-128"/>
              </a:rPr>
              <a:t>Value Added : Competitions and promotions.</a:t>
            </a:r>
          </a:p>
          <a:p>
            <a:endParaRPr lang="en-US" sz="2800" dirty="0" smtClean="0">
              <a:latin typeface="Adobe Gothic Std B" pitchFamily="34" charset="-128"/>
              <a:ea typeface="Adobe Gothic Std B" pitchFamily="34" charset="-128"/>
            </a:endParaRPr>
          </a:p>
          <a:p>
            <a:r>
              <a:rPr lang="en-US" sz="2800" dirty="0" smtClean="0">
                <a:latin typeface="Adobe Gothic Std B" pitchFamily="34" charset="-128"/>
                <a:ea typeface="Adobe Gothic Std B" pitchFamily="34" charset="-128"/>
              </a:rPr>
              <a:t>-Raffle Tickets at games for Crater gear</a:t>
            </a:r>
          </a:p>
          <a:p>
            <a:r>
              <a:rPr lang="en-US" sz="2800" dirty="0" smtClean="0">
                <a:latin typeface="Adobe Gothic Std B" pitchFamily="34" charset="-128"/>
                <a:ea typeface="Adobe Gothic Std B" pitchFamily="34" charset="-128"/>
              </a:rPr>
              <a:t>-Biggest </a:t>
            </a:r>
            <a:r>
              <a:rPr lang="en-US" sz="2800" dirty="0">
                <a:latin typeface="Adobe Gothic Std B" pitchFamily="34" charset="-128"/>
                <a:ea typeface="Adobe Gothic Std B" pitchFamily="34" charset="-128"/>
              </a:rPr>
              <a:t>fan </a:t>
            </a:r>
            <a:r>
              <a:rPr lang="en-US" sz="2800" dirty="0" smtClean="0">
                <a:latin typeface="Adobe Gothic Std B" pitchFamily="34" charset="-128"/>
                <a:ea typeface="Adobe Gothic Std B" pitchFamily="34" charset="-128"/>
              </a:rPr>
              <a:t>competition at games with Crater gear</a:t>
            </a:r>
          </a:p>
          <a:p>
            <a:r>
              <a:rPr lang="en-US" sz="2800" dirty="0" smtClean="0">
                <a:latin typeface="Adobe Gothic Std B" pitchFamily="34" charset="-128"/>
                <a:ea typeface="Adobe Gothic Std B" pitchFamily="34" charset="-128"/>
              </a:rPr>
              <a:t>-Punch Cards</a:t>
            </a:r>
          </a:p>
          <a:p>
            <a:r>
              <a:rPr lang="en-US" sz="2800" dirty="0" smtClean="0">
                <a:latin typeface="Adobe Gothic Std B" pitchFamily="34" charset="-128"/>
                <a:ea typeface="Adobe Gothic Std B" pitchFamily="34" charset="-128"/>
              </a:rPr>
              <a:t>-And... Much more!!</a:t>
            </a:r>
            <a:endParaRPr lang="en-US" sz="28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4343400"/>
            <a:ext cx="403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dobe Gothic Std B" pitchFamily="34" charset="-128"/>
                <a:ea typeface="Adobe Gothic Std B" pitchFamily="34" charset="-128"/>
              </a:rPr>
              <a:t>We will start this new plan starting the new school year of 2013</a:t>
            </a:r>
            <a:endParaRPr lang="en-US" sz="2800" dirty="0"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777875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670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690" y="1219200"/>
            <a:ext cx="8831910" cy="5014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96614" y="39414"/>
            <a:ext cx="7772400" cy="11652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Crater High Schools C-Mart</a:t>
            </a:r>
            <a:endParaRPr lang="en-US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8077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96614" y="39414"/>
            <a:ext cx="7772400" cy="11652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Crater High Schools C-Mart</a:t>
            </a:r>
            <a:endParaRPr lang="en-US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8001000" cy="485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96614" y="39414"/>
            <a:ext cx="7772400" cy="11652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Crater High Schools C-Mart</a:t>
            </a:r>
            <a:endParaRPr lang="en-US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3138"/>
            <a:ext cx="77851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1371600"/>
            <a:ext cx="3685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 smtClean="0">
                <a:ea typeface="Adobe Gothic Std B"/>
              </a:rPr>
              <a:t>Why</a:t>
            </a:r>
            <a:r>
              <a:rPr lang="es-MX" sz="3200" dirty="0" smtClean="0">
                <a:ea typeface="Adobe Gothic Std B"/>
              </a:rPr>
              <a:t> are </a:t>
            </a:r>
            <a:r>
              <a:rPr lang="es-MX" sz="3200" dirty="0" err="1" smtClean="0">
                <a:ea typeface="Adobe Gothic Std B"/>
              </a:rPr>
              <a:t>we</a:t>
            </a:r>
            <a:r>
              <a:rPr lang="es-MX" sz="3200" dirty="0" smtClean="0">
                <a:ea typeface="Adobe Gothic Std B"/>
              </a:rPr>
              <a:t> </a:t>
            </a:r>
            <a:r>
              <a:rPr lang="es-MX" sz="3200" dirty="0" err="1" smtClean="0">
                <a:ea typeface="Adobe Gothic Std B"/>
              </a:rPr>
              <a:t>doing</a:t>
            </a:r>
            <a:r>
              <a:rPr lang="es-MX" sz="3200" dirty="0" smtClean="0">
                <a:ea typeface="Adobe Gothic Std B"/>
              </a:rPr>
              <a:t> </a:t>
            </a:r>
            <a:r>
              <a:rPr lang="es-MX" sz="3200" dirty="0" err="1" smtClean="0">
                <a:ea typeface="Adobe Gothic Std B"/>
              </a:rPr>
              <a:t>this</a:t>
            </a:r>
            <a:r>
              <a:rPr lang="es-MX" sz="3200" dirty="0" smtClean="0">
                <a:ea typeface="Adobe Gothic Std B"/>
              </a:rPr>
              <a:t>?</a:t>
            </a:r>
            <a:endParaRPr lang="en-US" sz="3200" dirty="0" smtClean="0">
              <a:ea typeface="Adobe Gothic Std B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1981200"/>
            <a:ext cx="53190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a typeface="Adobe Gothic Std B"/>
              </a:rPr>
              <a:t>-Make more money for events.</a:t>
            </a:r>
          </a:p>
          <a:p>
            <a:r>
              <a:rPr lang="en-US" sz="3600" dirty="0" smtClean="0">
                <a:ea typeface="Adobe Gothic Std B"/>
              </a:rPr>
              <a:t>-Sell more products.</a:t>
            </a:r>
          </a:p>
          <a:p>
            <a:r>
              <a:rPr lang="en-US" sz="3600" dirty="0" smtClean="0">
                <a:ea typeface="Adobe Gothic Std B"/>
              </a:rPr>
              <a:t>-Have more customers.</a:t>
            </a:r>
          </a:p>
          <a:p>
            <a:r>
              <a:rPr lang="en-US" sz="3600" dirty="0" smtClean="0">
                <a:ea typeface="Adobe Gothic Std B"/>
              </a:rPr>
              <a:t>-Create more school spirit. </a:t>
            </a:r>
            <a:endParaRPr lang="en-US" sz="3600" dirty="0">
              <a:ea typeface="Adobe Gothic Std B"/>
            </a:endParaRPr>
          </a:p>
        </p:txBody>
      </p:sp>
    </p:spTree>
    <p:extLst>
      <p:ext uri="{BB962C8B-B14F-4D97-AF65-F5344CB8AC3E}">
        <p14:creationId xmlns:p14="http://schemas.microsoft.com/office/powerpoint/2010/main" val="722076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2078</TotalTime>
  <Words>370</Words>
  <Application>Microsoft Macintosh PowerPoint</Application>
  <PresentationFormat>On-screen Show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Horizon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</dc:creator>
  <cp:lastModifiedBy>Mike Rogan</cp:lastModifiedBy>
  <cp:revision>29</cp:revision>
  <dcterms:created xsi:type="dcterms:W3CDTF">2006-08-16T00:00:00Z</dcterms:created>
  <dcterms:modified xsi:type="dcterms:W3CDTF">2016-05-23T15:23:39Z</dcterms:modified>
</cp:coreProperties>
</file>